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31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2DF90-D9BF-470A-B34A-1FFC05ED0DA4}" type="datetimeFigureOut">
              <a:rPr lang="en-SG" smtClean="0"/>
              <a:t>15/11/2023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83803-2BAE-44E9-8FC4-D19CA4D6A8E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95272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EB084B0-8633-671C-9626-5047B907B45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1981" y="1248760"/>
            <a:ext cx="5634037" cy="5089525"/>
          </a:xfrm>
        </p:spPr>
        <p:txBody>
          <a:bodyPr/>
          <a:lstStyle>
            <a:lvl1pPr>
              <a:defRPr/>
            </a:lvl1pPr>
          </a:lstStyle>
          <a:p>
            <a:r>
              <a:rPr lang="en-SG" dirty="0"/>
              <a:t>Click to upload your parrot’s picture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080F64-E5B8-6503-B2AA-84EB2F5FCAED}"/>
              </a:ext>
            </a:extLst>
          </p:cNvPr>
          <p:cNvSpPr/>
          <p:nvPr userDrawn="1"/>
        </p:nvSpPr>
        <p:spPr>
          <a:xfrm>
            <a:off x="1" y="160636"/>
            <a:ext cx="6858000" cy="8526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b="1" dirty="0">
                <a:latin typeface="Arial Black" panose="020B0A04020102020204" pitchFamily="34" charset="0"/>
                <a:cs typeface="Arial" panose="020B0604020202020204" pitchFamily="34" charset="0"/>
              </a:rPr>
              <a:t>HAVE YOU SEEN MY PARROT?</a:t>
            </a:r>
          </a:p>
        </p:txBody>
      </p:sp>
    </p:spTree>
    <p:extLst>
      <p:ext uri="{BB962C8B-B14F-4D97-AF65-F5344CB8AC3E}">
        <p14:creationId xmlns:p14="http://schemas.microsoft.com/office/powerpoint/2010/main" val="2942024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2DF90-D9BF-470A-B34A-1FFC05ED0DA4}" type="datetimeFigureOut">
              <a:rPr lang="en-SG" smtClean="0"/>
              <a:t>15/11/2023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83803-2BAE-44E9-8FC4-D19CA4D6A8E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97783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03D80C-C941-86CD-633B-0E6373C791A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701789-C813-1FF4-0E28-867EECC02208}"/>
              </a:ext>
            </a:extLst>
          </p:cNvPr>
          <p:cNvSpPr txBox="1"/>
          <p:nvPr/>
        </p:nvSpPr>
        <p:spPr>
          <a:xfrm>
            <a:off x="611981" y="6413153"/>
            <a:ext cx="5634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latin typeface="Arial Black" panose="020B0A04020102020204" pitchFamily="34" charset="0"/>
              </a:rPr>
              <a:t>A </a:t>
            </a:r>
            <a:r>
              <a:rPr lang="en-SG" dirty="0">
                <a:solidFill>
                  <a:srgbClr val="FF0000"/>
                </a:solidFill>
                <a:latin typeface="Arial Black" panose="020B0A04020102020204" pitchFamily="34" charset="0"/>
              </a:rPr>
              <a:t>(parrot species)</a:t>
            </a:r>
            <a:r>
              <a:rPr lang="en-SG" dirty="0">
                <a:latin typeface="Arial Black" panose="020B0A04020102020204" pitchFamily="34" charset="0"/>
              </a:rPr>
              <a:t> named </a:t>
            </a:r>
            <a:r>
              <a:rPr lang="en-SG" dirty="0">
                <a:solidFill>
                  <a:srgbClr val="FF0000"/>
                </a:solidFill>
                <a:latin typeface="Arial Black" panose="020B0A04020102020204" pitchFamily="34" charset="0"/>
              </a:rPr>
              <a:t>(your pet’s name)</a:t>
            </a:r>
            <a:r>
              <a:rPr lang="en-SG" dirty="0">
                <a:latin typeface="Arial Black" panose="020B0A04020102020204" pitchFamily="34" charset="0"/>
              </a:rPr>
              <a:t> was lost at: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CD8352-B7F1-5665-ED2D-B999CBC3DB8A}"/>
              </a:ext>
            </a:extLst>
          </p:cNvPr>
          <p:cNvSpPr txBox="1"/>
          <p:nvPr/>
        </p:nvSpPr>
        <p:spPr>
          <a:xfrm>
            <a:off x="1825870" y="8587217"/>
            <a:ext cx="3206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latin typeface="Arial Black" panose="020B0A04020102020204" pitchFamily="34" charset="0"/>
              </a:rPr>
              <a:t>If found, please contact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46BDB5-DF0C-94F6-17FE-EA7B14AE7753}"/>
              </a:ext>
            </a:extLst>
          </p:cNvPr>
          <p:cNvSpPr txBox="1"/>
          <p:nvPr/>
        </p:nvSpPr>
        <p:spPr>
          <a:xfrm>
            <a:off x="1825870" y="8839201"/>
            <a:ext cx="32062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400" dirty="0">
                <a:solidFill>
                  <a:srgbClr val="FF0000"/>
                </a:solidFill>
                <a:latin typeface="Arial Black" panose="020B0A04020102020204" pitchFamily="34" charset="0"/>
              </a:rPr>
              <a:t>9xxxxxxx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21DEF3-C9FF-17DE-582A-CE8696487FEC}"/>
              </a:ext>
            </a:extLst>
          </p:cNvPr>
          <p:cNvSpPr txBox="1"/>
          <p:nvPr/>
        </p:nvSpPr>
        <p:spPr>
          <a:xfrm>
            <a:off x="611980" y="7059484"/>
            <a:ext cx="5634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olidFill>
                  <a:srgbClr val="FF0000"/>
                </a:solidFill>
                <a:latin typeface="Arial Black" panose="020B0A04020102020204" pitchFamily="34" charset="0"/>
              </a:rPr>
              <a:t>*ADDRESS OR APPROX LOCATION*</a:t>
            </a:r>
          </a:p>
          <a:p>
            <a:pPr algn="ctr"/>
            <a:r>
              <a:rPr lang="en-SG" dirty="0">
                <a:solidFill>
                  <a:srgbClr val="FF0000"/>
                </a:solidFill>
                <a:latin typeface="Arial Black" panose="020B0A04020102020204" pitchFamily="34" charset="0"/>
              </a:rPr>
              <a:t>on DD/MM/YY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15019E-DA08-D7CB-807A-79AFDC04CF22}"/>
              </a:ext>
            </a:extLst>
          </p:cNvPr>
          <p:cNvSpPr txBox="1"/>
          <p:nvPr/>
        </p:nvSpPr>
        <p:spPr>
          <a:xfrm>
            <a:off x="611979" y="7780101"/>
            <a:ext cx="5634037" cy="73866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this part accordingly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leg rings (</a:t>
            </a:r>
            <a:r>
              <a:rPr lang="en-SG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excl</a:t>
            </a:r>
            <a:r>
              <a:rPr lang="en-SG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number)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distinguishing marks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specific behaviour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other information</a:t>
            </a:r>
          </a:p>
        </p:txBody>
      </p:sp>
    </p:spTree>
    <p:extLst>
      <p:ext uri="{BB962C8B-B14F-4D97-AF65-F5344CB8AC3E}">
        <p14:creationId xmlns:p14="http://schemas.microsoft.com/office/powerpoint/2010/main" val="1480939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896D"/>
      </a:accent1>
      <a:accent2>
        <a:srgbClr val="93B173"/>
      </a:accent2>
      <a:accent3>
        <a:srgbClr val="E99C1F"/>
      </a:accent3>
      <a:accent4>
        <a:srgbClr val="FFFAEC"/>
      </a:accent4>
      <a:accent5>
        <a:srgbClr val="737373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</TotalTime>
  <Words>53</Words>
  <Application>Microsoft Office PowerPoint</Application>
  <PresentationFormat>A4 Paper (210x297 mm)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Maybelline Tan</dc:creator>
  <cp:lastModifiedBy>Maybelline Tan</cp:lastModifiedBy>
  <cp:revision>2</cp:revision>
  <dcterms:created xsi:type="dcterms:W3CDTF">2023-11-15T10:58:33Z</dcterms:created>
  <dcterms:modified xsi:type="dcterms:W3CDTF">2023-11-15T11:21:36Z</dcterms:modified>
</cp:coreProperties>
</file>